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9" r:id="rId1"/>
    <p:sldMasterId id="2147484661" r:id="rId2"/>
    <p:sldMasterId id="2147484673" r:id="rId3"/>
  </p:sldMasterIdLst>
  <p:notesMasterIdLst>
    <p:notesMasterId r:id="rId12"/>
  </p:notesMasterIdLst>
  <p:sldIdLst>
    <p:sldId id="4221" r:id="rId4"/>
    <p:sldId id="4222" r:id="rId5"/>
    <p:sldId id="261" r:id="rId6"/>
    <p:sldId id="258" r:id="rId7"/>
    <p:sldId id="266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 autoAdjust="0"/>
    <p:restoredTop sz="86642" autoAdjust="0"/>
  </p:normalViewPr>
  <p:slideViewPr>
    <p:cSldViewPr>
      <p:cViewPr varScale="1">
        <p:scale>
          <a:sx n="115" d="100"/>
          <a:sy n="115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E1C3E9-871B-40C8-8EBC-31BDA07C1F20}" type="slidenum">
              <a:rPr kumimoji="1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72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1ABC849-1FF1-41CB-ADD0-CB94425E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2E4B3-B911-4EB7-90C0-728B6BBF6F7C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B0D2B74-D521-4D21-B1DF-02491285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10E509C-17C7-4A67-A33A-9B1C9ACEF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048E-8FB0-465B-89FD-AC367011A50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66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4C704FE-6C4A-4743-A53B-D14E91D3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A8A1-34B9-4174-AFD2-B35CD0355949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6B21429-72E2-4D6F-B178-466A14AE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2A70D2D-6826-4A4F-A265-00F63371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DFA69-F33D-4D16-BE36-82E476072D6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6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79CE4AC-F0C8-45AF-B79D-173D1CB91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048BB-883D-480D-A845-5406DC9856CD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FDC2257-1A98-4E9C-BCA2-442493DB0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820EF06-B843-4228-9E82-9EAF9E19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D4F2-5782-436F-9503-E8ED3738C48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110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6A9DF8C-F457-462F-9205-BF252D947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A731-E7B4-495E-B029-D8BC790CCBDC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E64E68A-5596-452F-A085-FC69BA89F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3C47E58-CEB5-4D30-BC7E-11DD6B07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E58CB-B2FF-4F73-A381-6C2103FE36D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604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5D9B51C-5FC0-479E-9B82-1534F0BA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2A4A-DF04-4869-A9CE-2B649E7082F7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BBBA2C0-EFFA-4E90-84FF-8E652DE4B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C24E763-0E60-41F4-ABD8-1607ECDCB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2DFE8-E7BD-4480-9006-C845763395A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293BBF2-FBA5-4BD7-BAD8-1E808F55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B8E15-9EB4-4582-9D94-F7E63C02B8E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E8BA0F0-2406-4C3E-B698-3EEF3FCF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441803D-A716-49EE-9F53-0D0662D33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F024C-35A8-459D-B70B-539FAF82B44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535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BB9A694F-2540-495B-B4B5-55C81303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7B4B-CA99-4FCE-8308-12589EF3FF75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BBA8C0CF-B4C4-4CDC-923B-C6DAB0F5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384892BA-2FA4-4431-A8B6-05089BA34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07195-FC24-4854-B9A5-5E71ADDF7A0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37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186936D7-2404-424D-AB4B-2C933601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DDD85-B8C0-47A3-8322-EB70B8E2D3E3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1697F6DA-F686-4954-AF56-AF127308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51DB93BE-C015-4F55-9BD9-0052F9A3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53DB3-A589-4300-B89F-89B22901D1E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735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8D235C30-2435-490A-B9F6-D0682B1F5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E4103-1BC1-4B69-937F-AA747D0667F5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38B3872E-F712-4CF2-BCB3-C0F11D29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49A809B5-3984-49DD-B21A-F1A8A067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BDE07-F4DF-4285-80D8-AE6D85A5C63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825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7935B24B-0ACD-41AD-97EC-0309217F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11F2-402E-4B2C-9BC3-00FB09ABA730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D5D34219-B351-4333-A497-7507618A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B2102A6A-2B01-46FD-8D6E-8CDE34DCE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EDD2F-A953-4C52-B8CA-4E08D2D9D79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55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48102580-472B-4546-9E3D-E6E2E082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764A2-9941-470C-A820-82653516AE63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9296194D-F02E-4ABA-B90C-A792E5E98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985FF1D4-CA66-45AD-8346-268C070C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82CB1-A92C-4A44-A18D-295E7A9C328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54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A33BA03-1F3D-4289-8179-FB248A1C8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07FC0-E231-43C5-A468-22E6686F2DF8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BDFEB7A-245E-42AD-82A0-E24248F66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450027B5-822B-41C9-B49E-EB33D324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D42F0-24D5-4EA6-A5CA-F494A729FD7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283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AF0B3739-4233-4D39-A571-5B156F5D6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B42E-B444-4D8E-AC94-C01C6DE3D57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1682BF4A-A42A-4D2B-8B34-0764198A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84C62B09-21D7-4257-964A-D14A2C66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D827B-1726-43B5-8454-8113A62FE7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507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BF3E82C-ADA4-44F6-A176-CEB9CBFAB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5137B-59FE-4DE1-A1E6-6FA92A1BF8E3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FD4B74C-3939-45B7-9FE8-BD28D58B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B061D44-0CBB-43EB-928E-5B0EAF92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15582-51BE-44B0-B4EF-BC2636DEC7A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3383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CCB2232-2C32-4586-886D-A70862181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2D586-CB68-42C2-82E7-C560BCDCF50F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4D463C5-EA12-43A1-8536-C89C396A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76475EA-CD13-454B-A1A6-892BA6E8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B7EA1-504B-4FED-BF39-8D7CCD82A7D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8398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96BEDD4-36D3-4ABA-AC1E-86D1586F4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892C9-C04E-4257-AE04-D1195636ADB0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7FA0EF3-6701-4381-B88D-B0445207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8AB24358-A221-4882-992E-10A00AEA2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47E34-6D42-47C6-84A0-4853287A5D3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62372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3C47C0C-77D5-4689-8780-FB95FE32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0E518-0ECB-476E-9671-16564B57A5EE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50434A3-B5A3-4E19-8BA7-8B8C40303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30A0A50-F4E9-42E8-A08D-47C48D71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48482-6A3C-4DB6-A87D-96DB0B11805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065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0FB5CFB-A4B4-422C-9E6F-E1EA3C75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A5565-1E01-4A36-AD3A-35BDBB707D52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1EB7D7B-F586-4811-BFAF-71530B89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3F6D08F-6615-4E6F-ADDD-5A219E6C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CA2AC-DEF0-403A-B645-BBCB67D8CC1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426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69740453-691A-472A-B325-2567E5015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19D3C-C1B8-40B4-8FAA-6230834921B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4DCB1FE3-8B33-4382-98B6-90E22658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8D77B82A-9DFC-49E8-8AB2-719B3527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F888C-634C-4BDD-8F52-5E0A874FDD4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7432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7523823D-DD8D-4736-A886-7240C5A19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59325-E28A-469D-B767-7974BBDE3A4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9322DBA1-C3AF-4489-9D78-099CEC660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2F73CA5B-AEDF-4194-B41D-621E5E12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E7D78-0DAD-471E-BFBD-25DDE1047DA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729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3144C8A0-B10D-4B8E-9C9C-91BCD3E5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70DB5-3B78-43D3-8467-A69C2FE07CB0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3FB7EC4D-D487-4FD8-A7C7-829AB1CB0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B1AA0560-07CF-4CCA-B10D-62FC4CEF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9A766-6724-4904-A661-34630E1C89F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1917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A14EF295-24A8-4D70-A812-0F22866D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5165-247E-426E-9970-2A5B25A58FD2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29A41B0F-C530-4C2A-BE69-013C8E08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7B63CB80-2751-465F-98D4-DF936839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C4EE8-54CA-41FD-BD70-DC9EBB90A0C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944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FC6117A-7AFB-4F39-AFDD-15A51FEE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95D2-D7BA-4DF0-8C23-94C86169923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9E6A021-0061-4AC5-B7BC-B82C1857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CC4A8FAA-60E9-45C9-A564-DDE05551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1451D6-B65D-40E9-ACD3-077C84FEF72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0247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7B5CE671-70D1-4C25-B5CC-9057FE2B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1D39-C0DF-46D7-B182-A8D3D05A4090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6688A926-9DCD-4BAE-9FB2-427BC738E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DD8DC096-3067-4728-9FB5-158EE0F5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9F18A-CC7F-4B0A-BE06-B8B26FC7CAF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4642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8E7EE060-481B-45B9-96DE-FC257A93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713B0-D427-4B4D-AFDB-A296F77ED8DB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450F2451-46F6-4296-942E-AE6A53BC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C92A00D1-0218-42A6-8CF6-2702561D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17387-5B97-41B5-A309-C1C0320759B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20179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3C2B5C8-4591-45B0-87B7-E142C6C26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A926E-854D-4173-BF27-16B81639BB1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AD79D29-DFC8-43D3-B4C8-470E3397A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7E313DB-069C-4500-91A9-EBEF4CFC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218B1-BD07-4926-9DA1-E1A059A994D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09095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311B4C6-76C5-4805-A6E2-DD50F824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FE143-CFA2-4E4E-8CFD-C87E0AD7599C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7B2B2C1-9D1B-4CF5-97A0-38CF0695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4E24682-6609-444F-BB68-453654D4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8AC89-57CE-49A9-B2C0-9339268B9C1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37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92C50616-20DB-4821-9C27-C596B236D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E10D8-B5D7-47EB-A7FE-52FA0CE1A156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81002E77-9442-4E66-AF36-2EF02D8F0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69CBB838-0075-480E-AA2C-C12372A9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8FAE7-5EA5-4105-BB11-65144373638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04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6FDB6980-1198-478F-88C9-2A9D7CB3F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0A211-36E8-4892-9502-7C86F2B8994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B1129853-2B6A-44DD-A5E2-C6A8466E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D988DB57-862E-4AFD-B0C6-67F27986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4389A-0FCE-48C1-9927-F5EF4F18549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361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4E1C1D71-D8B3-4775-AEE6-323F7545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41375-4F1C-44CA-94D8-70EF6300C74E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C353B15D-440D-4F57-A4D8-59B632069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3BEF9144-8356-4C42-B680-5FE240B8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61348-CFCD-46D9-AC2C-B91A15BC632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61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22C16E9C-188B-4D9F-B712-6E4DF37A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9D468-D34E-4DCF-BFC8-9DBF2172113A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580A0CF8-9F0A-47DF-99EA-4CAE16E4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6B2EEB4A-4F5C-45C0-8FAA-AC2A80C9B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03332-6F64-49C6-8910-906BCF57B1B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4786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EA047F34-5FCB-4020-8513-FD1BB2C5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1CC3-3CD9-49BD-B13C-C97BF7ECD78B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FC57B152-713E-4E6A-82CF-098E555ED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4B97673A-96AC-499C-839C-58A0A75D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87639-FD9B-402C-A063-B86A6A73C6F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91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553F9EC4-D5A2-410B-B76B-5233B831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74B45-87CF-4A9B-80B7-724E648A1566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37E1CAE3-89AC-4467-A26E-1F0C5D38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6F7688F5-0959-4130-AA7A-FCEED2E21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67BAE-BB78-4B24-B8C9-E94C994DD70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78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xmlns="" id="{D52FB0FD-4712-45F9-ACE4-065CAEF921F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xmlns="" id="{26888CE0-1ED9-46F5-B3AF-2BB5349A46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744003F-AC3B-43B5-BC0D-380D6C652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584081A-1C85-418F-95E8-45EA4B5FD47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C618C8F-37FC-4171-9097-19F354336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9AC43248-9C0F-435B-B8EF-05B5D511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F6AEF7D2-A794-409A-9806-F422AB8A4EA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41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版面配置區 1">
            <a:extLst>
              <a:ext uri="{FF2B5EF4-FFF2-40B4-BE49-F238E27FC236}">
                <a16:creationId xmlns:a16="http://schemas.microsoft.com/office/drawing/2014/main" xmlns="" id="{6BBD52AB-AB33-4B19-BB08-9F4E985848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文字版面配置區 2">
            <a:extLst>
              <a:ext uri="{FF2B5EF4-FFF2-40B4-BE49-F238E27FC236}">
                <a16:creationId xmlns:a16="http://schemas.microsoft.com/office/drawing/2014/main" xmlns="" id="{BF84D41F-499B-4F24-ADD1-5E3F76D643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1B7317E-8AD7-4C85-9314-0E5061F1F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5F6676E-E464-4230-8E34-7C8E9454896E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045103E-ACFB-4BFD-99C5-A848C94F5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66A5A5B-0475-40CE-A105-20D3D2841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28AB8FB3-22CC-4D5E-9BDA-42E2EDA333D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05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2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>
            <a:extLst>
              <a:ext uri="{FF2B5EF4-FFF2-40B4-BE49-F238E27FC236}">
                <a16:creationId xmlns:a16="http://schemas.microsoft.com/office/drawing/2014/main" xmlns="" id="{EC4C1806-BAB5-472F-BC9F-B15D259B797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文字版面配置區 2">
            <a:extLst>
              <a:ext uri="{FF2B5EF4-FFF2-40B4-BE49-F238E27FC236}">
                <a16:creationId xmlns:a16="http://schemas.microsoft.com/office/drawing/2014/main" xmlns="" id="{1A0929BF-3DA4-41F3-993B-A0C90B78AE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53D26FF-3E76-4793-8744-68B731242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FB79212-46AD-48B5-89E6-CED400DD4151}" type="datetimeFigureOut">
              <a:rPr lang="zh-TW" altLang="en-US"/>
              <a:pPr>
                <a:defRPr/>
              </a:pPr>
              <a:t>2019/12/15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082E3C1-B1A8-4865-88B2-B01AA9720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D5634E5-4C61-41F3-9C58-3F2F15183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</a:defRPr>
            </a:lvl1pPr>
          </a:lstStyle>
          <a:p>
            <a:fld id="{CBC91425-80D8-4D14-8C63-39F8976F665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601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74" r:id="rId1"/>
    <p:sldLayoutId id="2147484675" r:id="rId2"/>
    <p:sldLayoutId id="2147484676" r:id="rId3"/>
    <p:sldLayoutId id="2147484677" r:id="rId4"/>
    <p:sldLayoutId id="2147484678" r:id="rId5"/>
    <p:sldLayoutId id="2147484679" r:id="rId6"/>
    <p:sldLayoutId id="2147484680" r:id="rId7"/>
    <p:sldLayoutId id="2147484681" r:id="rId8"/>
    <p:sldLayoutId id="2147484682" r:id="rId9"/>
    <p:sldLayoutId id="2147484683" r:id="rId10"/>
    <p:sldLayoutId id="2147484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61AB16E-2A5D-488B-A781-D8B0FD14F614}"/>
              </a:ext>
            </a:extLst>
          </p:cNvPr>
          <p:cNvSpPr txBox="1"/>
          <p:nvPr/>
        </p:nvSpPr>
        <p:spPr>
          <a:xfrm>
            <a:off x="1043608" y="378904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3B2997"/>
                </a:solidFill>
                <a:effectLst/>
                <a:uLnTx/>
                <a:uFillTx/>
                <a:latin typeface="Bodoni MT Black" panose="02070A03080606020203" pitchFamily="18" charset="0"/>
                <a:ea typeface="新細明體" panose="02020500000000000000" pitchFamily="18" charset="-120"/>
                <a:cs typeface="+mn-cs"/>
              </a:rPr>
              <a:t>The Night You Were Born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20C180F-78A8-4C74-B918-8FC686DCD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</a:t>
            </a:r>
            <a:b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天使在高天歌唱 </a:t>
            </a:r>
            <a:b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父母趕著回到家鄉 </a:t>
            </a:r>
            <a:b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找不到落腳的客房</a:t>
            </a:r>
            <a:r>
              <a:rPr lang="zh-TW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84417AC-697A-4406-ABF4-A31FE22DFE79}"/>
              </a:ext>
            </a:extLst>
          </p:cNvPr>
          <p:cNvSpPr/>
          <p:nvPr/>
        </p:nvSpPr>
        <p:spPr>
          <a:xfrm>
            <a:off x="899592" y="3458077"/>
            <a:ext cx="698477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On the night You were born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Angels were praising in Heaven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Your parents rushed back to Bethlehem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Could not find any room in the inn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9F2514B-D3C9-42A8-9CF9-5D362C5B312E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1/3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77454EB-6EA4-463A-A553-1FB847DEE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牧羊人疲憊的眼睛閃亮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原來大喜的信息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竟然先臨到自己身上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C5FE85A-EA25-46CE-B62C-BE75EBB04016}"/>
              </a:ext>
            </a:extLst>
          </p:cNvPr>
          <p:cNvSpPr/>
          <p:nvPr/>
        </p:nvSpPr>
        <p:spPr>
          <a:xfrm>
            <a:off x="899592" y="2967335"/>
            <a:ext cx="77048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On the night You were born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Shepherds’ drooping eyes were shining brightly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They couldn’t believe the message of great joy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Had actually come on to them first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73A638F-2EDC-4EE9-B403-F91BD8A6B0C7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2/3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0E592CF-45E6-4E4F-9554-16BBFADF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祢生在卑微的馬槽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讓自己成為嬰孩被人懷抱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為了贖罪捨棄了尊貴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使人敬畏</a:t>
            </a:r>
            <a:r>
              <a:rPr lang="zh-TW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92D7BA9-1B39-4BFE-A03D-1152B903558A}"/>
              </a:ext>
            </a:extLst>
          </p:cNvPr>
          <p:cNvSpPr/>
          <p:nvPr/>
        </p:nvSpPr>
        <p:spPr>
          <a:xfrm>
            <a:off x="395536" y="3429000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You were born in a humble manger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Became a baby to be cradled by people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For our redemption You gave up the honor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People were filled with awe the night You were born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246CB1-DC9E-4542-95A1-F862F6F61C7F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3/3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0E592CF-45E6-4E4F-9554-16BBFADF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祢生在卑微的馬槽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讓自己成為嬰孩被人懷抱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為了贖罪捨棄了尊貴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使人敬畏</a:t>
            </a:r>
            <a:r>
              <a:rPr lang="zh-TW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92D7BA9-1B39-4BFE-A03D-1152B903558A}"/>
              </a:ext>
            </a:extLst>
          </p:cNvPr>
          <p:cNvSpPr/>
          <p:nvPr/>
        </p:nvSpPr>
        <p:spPr>
          <a:xfrm>
            <a:off x="395536" y="3429000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You were born in a humble manger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Became a baby to be cradled by people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For our redemption You gave up the honor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People were filled with awe the night You were born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246CB1-DC9E-4542-95A1-F862F6F61C7F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3/3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47018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77454EB-6EA4-463A-A553-1FB847DEE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牧羊人疲憊的眼睛閃亮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原來大喜的信息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竟然先臨到自己身上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BF0DCB9-733D-49B2-8E90-1181322D30CD}"/>
              </a:ext>
            </a:extLst>
          </p:cNvPr>
          <p:cNvSpPr/>
          <p:nvPr/>
        </p:nvSpPr>
        <p:spPr>
          <a:xfrm>
            <a:off x="7668344" y="5085184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2/3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C14F799-9EE2-4E53-9523-C92E17F1D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43" y="3068960"/>
            <a:ext cx="7699915" cy="203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215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0E592CF-45E6-4E4F-9554-16BBFADF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祢生在卑微的馬槽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讓自己成為嬰孩被人懷抱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為了贖罪捨棄了尊貴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使人敬畏</a:t>
            </a:r>
            <a:r>
              <a:rPr lang="zh-TW" altLang="en-US" sz="4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92D7BA9-1B39-4BFE-A03D-1152B903558A}"/>
              </a:ext>
            </a:extLst>
          </p:cNvPr>
          <p:cNvSpPr/>
          <p:nvPr/>
        </p:nvSpPr>
        <p:spPr>
          <a:xfrm>
            <a:off x="395536" y="3429000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You were born in a humble manger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Became a baby to be cradled by people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For our redemption You gave up the honor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People were filled with awe the night You were born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246CB1-DC9E-4542-95A1-F862F6F61C7F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3/3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428046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0E592CF-45E6-4E4F-9554-16BBFADFF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>
            <a:noAutofit/>
          </a:bodyPr>
          <a:lstStyle/>
          <a:p>
            <a:pPr eaLnBrk="1" hangingPunct="1"/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祢生在卑微的馬槽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讓自己成為嬰孩被人懷抱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為了贖罪捨棄了尊貴 </a:t>
            </a:r>
            <a:b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祢降生的那個夜晚 使人敬畏</a:t>
            </a:r>
            <a:r>
              <a:rPr lang="en-US" altLang="zh-TW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哈利路亚，哈利路亚</a:t>
            </a:r>
            <a:endParaRPr lang="zh-TW" altLang="en-US" sz="4800" b="1" dirty="0"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92D7BA9-1B39-4BFE-A03D-1152B903558A}"/>
              </a:ext>
            </a:extLst>
          </p:cNvPr>
          <p:cNvSpPr/>
          <p:nvPr/>
        </p:nvSpPr>
        <p:spPr>
          <a:xfrm>
            <a:off x="431540" y="3140968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You were born in a humble manger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Became a baby to be cradled by people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For our redemption You gave up the honor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People were filled with awe the night You were born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Halleluiah!  Praise the Lord!!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246CB1-DC9E-4542-95A1-F862F6F61C7F}"/>
              </a:ext>
            </a:extLst>
          </p:cNvPr>
          <p:cNvSpPr txBox="1"/>
          <p:nvPr/>
        </p:nvSpPr>
        <p:spPr>
          <a:xfrm>
            <a:off x="7668344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你降生 </a:t>
            </a:r>
            <a:r>
              <a:rPr kumimoji="1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t>3/3</a:t>
            </a:r>
            <a:endParaRPr kumimoji="1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" name="Graphic 2" descr="Heart">
            <a:extLst>
              <a:ext uri="{FF2B5EF4-FFF2-40B4-BE49-F238E27FC236}">
                <a16:creationId xmlns:a16="http://schemas.microsoft.com/office/drawing/2014/main" xmlns="" id="{77BB0323-04ED-4D92-8E53-31C8014D9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34549" y="6399494"/>
            <a:ext cx="509451" cy="45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50819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01聖誕太神奇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281</Words>
  <Application>Microsoft Office PowerPoint</Application>
  <PresentationFormat>On-screen Show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微軟正黑體</vt:lpstr>
      <vt:lpstr>新細明體</vt:lpstr>
      <vt:lpstr>Arial</vt:lpstr>
      <vt:lpstr>Bodoni MT Black</vt:lpstr>
      <vt:lpstr>Calibri</vt:lpstr>
      <vt:lpstr>01聖誕太神奇</vt:lpstr>
      <vt:lpstr>3_Office 佈景主題</vt:lpstr>
      <vt:lpstr>1_Office 佈景主題</vt:lpstr>
      <vt:lpstr>PowerPoint Presentation</vt:lpstr>
      <vt:lpstr>祢降生的那個夜晚 天使在高天歌唱  父母趕著回到家鄉  找不到落腳的客房 </vt:lpstr>
      <vt:lpstr>祢降生的那個夜晚  牧羊人疲憊的眼睛閃亮  原來大喜的信息  竟然先臨到自己身上 </vt:lpstr>
      <vt:lpstr>祢生在卑微的馬槽  讓自己成為嬰孩被人懷抱  為了贖罪捨棄了尊貴  祢降生的那個夜晚 使人敬畏 </vt:lpstr>
      <vt:lpstr>祢生在卑微的馬槽  讓自己成為嬰孩被人懷抱  為了贖罪捨棄了尊貴  祢降生的那個夜晚 使人敬畏 </vt:lpstr>
      <vt:lpstr>祢降生的那個夜晚  牧羊人疲憊的眼睛閃亮  原來大喜的信息  竟然先臨到自己身上 </vt:lpstr>
      <vt:lpstr>祢生在卑微的馬槽  讓自己成為嬰孩被人懷抱  為了贖罪捨棄了尊貴  祢降生的那個夜晚 使人敬畏 </vt:lpstr>
      <vt:lpstr>祢生在卑微的馬槽  讓自己成為嬰孩被人懷抱  為了贖罪捨棄了尊貴  祢降生的那個夜晚 使人敬畏 哈利路亚，哈利路亚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235</cp:revision>
  <dcterms:created xsi:type="dcterms:W3CDTF">2012-02-03T13:37:34Z</dcterms:created>
  <dcterms:modified xsi:type="dcterms:W3CDTF">2019-12-16T03:09:27Z</dcterms:modified>
</cp:coreProperties>
</file>